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7"/>
    <p:sldId id="262" r:id="rId8"/>
    <p:sldId id="264" r:id="rId10"/>
    <p:sldId id="265" r:id="rId11"/>
    <p:sldId id="266" r:id="rId12"/>
    <p:sldId id="268" r:id="rId14"/>
    <p:sldId id="269" r:id="rId15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energie)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0.852)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16.51M -&gt; 6.34M)</a:t>
            </a:r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FFFFF"/>
          </a:solidFill>
          <a:ln w="2286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27000" rIns="127000" tIns="76200" bIns="76200"/>
          <a:lstStyle/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R2 (test): Baseline=0.000, Ridge=0.796, RF=0.755, GB=0.773, XGB=0.805, XGB-ES=0.852.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RMSE: Baseline=16.51M, Ridge=7.46M, RF=8.17M, GB=7.86M, XGB=7.30M, XGB-ES=6.34M.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MAE: Baseline=5.86M, Ridge=3.62M, RF=2.21M, GB=2.33M, XGB=2.04M, XGB-ES=1.96M.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Conclusion: tous les modeles depassent la baseline; XGB-ES est le meilleur compromis global.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Modele final energie: XGBoost avec early stopping.</a:t>
            </a:r>
          </a:p>
          <a:p>
            <a:r>
              <a:t>? KPI test: R2=0.852, RMSE=6.34M, MAE=1.96M (gain net vs baseline).</a:t>
            </a:r>
          </a:p>
          <a:p>
            <a:r>
              <a:t>? Arret a 1243 iterations: meilleur compromis performance/generalisation.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comparaison des modeles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CO2)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0.841)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601.64 -&gt; 239.95)</a:t>
            </a:r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FFFFF"/>
          </a:solidFill>
          <a:ln w="2286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27000" rIns="127000" tIns="76200" bIns="76200"/>
          <a:lstStyle/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R2 (test): Baseline=0.000, Ridge=0.699, RF=0.696, GB=0.705, XGB-ES=0.841.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RMSE: Baseline=601.64, Ridge=330.16, RF=331.81, GB=326.71, XGB-ES=239.95.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MAE: Baseline=149.59, Ridge=127.81, RF=81.47, GB=81.33, XGB-ES=68.64.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Conclusion: XGB-ES domine sur les trois metriques et apporte le gain le plus fort sur CO2.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modele final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Meilleur point CO2 atteint a best_iter = 38 (early stopping).</a:t>
            </a:r>
          </a:p>
          <a:p>
            <a:r>
              <a:t>? KPI test: R2=0.841, RMSE=239.95, MAE=68.64.</a:t>
            </a:r>
          </a:p>
          <a:p>
            <a:r>
              <a:t>? Apres ~40 rounds, le gain de validation devient faible: arret pour limiter le surapprentissage.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Limite principale: les resultats proviennent du dataset Seattle.</a:t>
            </a:r>
          </a:p>
          <a:p>
            <a:r>
              <a:t>Pour un deploiement a Lome, une validation locale reste necessaire (climat, mix energetique, pratiques d usage).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Notre demarche</a:t>
            </a:r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Comment nous avons travaille sur le projet</a:t>
            </a:r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1) Definir l objectif: predire energie et CO2.</a:t>
            </a:r>
          </a:p>
          <a:p>
            <a:r>
              <a:t>2) Nettoyer les donnees: retirer les lignes incoherentes et traiter les valeurs manquantes.</a:t>
            </a:r>
          </a:p>
          <a:p>
            <a:r>
              <a:t>3) Construire des variables utiles: age du batiment, surface par etage, second usage.</a:t>
            </a:r>
          </a:p>
          <a:p>
            <a:r>
              <a:t>4) Faire le split train/test puis appliquer le meme preprocessing partout.</a:t>
            </a:r>
          </a:p>
          <a:p>
            <a:r>
              <a:t>5) Tester plusieurs modeles: Baseline, Ridge, RF, GB, XGB.</a:t>
            </a:r>
          </a:p>
          <a:p>
            <a:r>
              <a:t>6) Choisir le meilleur avec R2, RMSE et MAE.</a:t>
            </a:r>
          </a:p>
          <a:p>
            <a:r>
              <a:t>7) Lire les resultats et preparer le transfert vers Lome.</a:t>
            </a:r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Message cle: demarche simple, etapes claires, comparaison directe des modeles.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~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Preprocessing applique:</a:t>
            </a:r>
          </a:p>
          <a:p>
            <a:r>
              <a:t>? Numeriques (15): mediane + indicateur de valeurs manquantes + standardisation.</a:t>
            </a:r>
          </a:p>
          <a:p>
            <a:r>
              <a:t>? Categorielles (6): imputation mode/Unknown + OneHotEncoder(handle_unknown="ignore").</a:t>
            </a:r>
          </a:p>
          <a:p>
            <a:r>
              <a:t>? Le pipeline est appris sur le train (et sur chaque fold en CV), ce qui evite la fuite de donnees.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